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Nanum Gothic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anumGothic-bold.fntdata"/><Relationship Id="rId12" Type="http://schemas.openxmlformats.org/officeDocument/2006/relationships/font" Target="fonts/NanumGothi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48751b28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48751b28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48751b2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48751b2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548751b28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548751b28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48751b28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48751b28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48751b28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48751b28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청년 정책 알림이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어데가노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23596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3665200" y="1263450"/>
            <a:ext cx="49269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-"/>
            </a:pPr>
            <a:r>
              <a:rPr lang="ko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대구 청년들이 받을 수 있는 혜택들을 통합해서 하나의 앱에서 모두 볼 수 있습니다.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-"/>
            </a:pPr>
            <a:r>
              <a:rPr lang="ko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원하는 분야를 구독해 그 분야의 내용만을 알림받을 수 있습니다.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250" y="152400"/>
            <a:ext cx="709947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725" y="152400"/>
            <a:ext cx="710853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200" y="152400"/>
            <a:ext cx="711760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188" y="152400"/>
            <a:ext cx="478886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